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7425" y="2952750"/>
            <a:ext cx="76771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0485"/>
            <a:ext cx="1131570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750" y="26371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32175" y="3330575"/>
            <a:ext cx="14941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95550" y="4940935"/>
            <a:ext cx="367665" cy="3568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412865" y="493204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908540" y="494093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83840" y="576199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412865" y="576199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879965" y="5793740"/>
            <a:ext cx="397510" cy="3340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04925"/>
            <a:ext cx="1085850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470" y="1412875"/>
            <a:ext cx="5549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9560" y="2132965"/>
            <a:ext cx="957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4020" y="5085080"/>
            <a:ext cx="5549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90650"/>
            <a:ext cx="1133475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580" y="2132965"/>
            <a:ext cx="5549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3930" y="4220845"/>
            <a:ext cx="5549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645" y="2176145"/>
            <a:ext cx="97440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80100" y="2132965"/>
            <a:ext cx="5549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40370" y="3644900"/>
            <a:ext cx="5549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962150"/>
            <a:ext cx="1095375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2708910"/>
            <a:ext cx="12630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2708910"/>
            <a:ext cx="12630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615" y="2781300"/>
            <a:ext cx="11233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3075" y="2708910"/>
            <a:ext cx="12630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760" y="3251835"/>
            <a:ext cx="2005330" cy="2116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46855" y="3251835"/>
            <a:ext cx="2005330" cy="2116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390" y="3140710"/>
            <a:ext cx="2005330" cy="2116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76360" y="3213100"/>
            <a:ext cx="2005330" cy="2116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981075"/>
            <a:ext cx="103822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4437380"/>
            <a:ext cx="7334250" cy="1857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43660" y="2997200"/>
            <a:ext cx="4128135" cy="1426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6185" y="5085080"/>
            <a:ext cx="4128135" cy="1426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781175"/>
            <a:ext cx="10810875" cy="3295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91540" y="3717290"/>
            <a:ext cx="5948680" cy="1426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947545"/>
            <a:ext cx="10744200" cy="2962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3615" y="2637155"/>
            <a:ext cx="4128135" cy="2137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2026-01-30T08:53:32Z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